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7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6" r:id="rId8"/>
    <p:sldId id="269" r:id="rId9"/>
    <p:sldId id="268" r:id="rId10"/>
    <p:sldId id="263" r:id="rId11"/>
    <p:sldId id="264" r:id="rId12"/>
    <p:sldId id="265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09"/>
    <p:restoredTop sz="94692"/>
  </p:normalViewPr>
  <p:slideViewPr>
    <p:cSldViewPr snapToGrid="0" snapToObjects="1">
      <p:cViewPr varScale="1">
        <p:scale>
          <a:sx n="138" d="100"/>
          <a:sy n="138" d="100"/>
        </p:scale>
        <p:origin x="176" y="6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11/30/19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8020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11/30/19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90716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11/30/19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91456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11/30/19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55885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11/30/19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04154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11/30/19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91732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11/30/19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86423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11/30/19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98644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11/30/19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48719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11/30/19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43962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11/30/19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05628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11/30/19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48843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6" r:id="rId6"/>
    <p:sldLayoutId id="2147483711" r:id="rId7"/>
    <p:sldLayoutId id="2147483712" r:id="rId8"/>
    <p:sldLayoutId id="2147483713" r:id="rId9"/>
    <p:sldLayoutId id="2147483715" r:id="rId10"/>
    <p:sldLayoutId id="2147483714" r:id="rId11"/>
  </p:sldLayoutIdLst>
  <p:hf sldNum="0"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4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2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://192.168.2.169:8080/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icycle parked on the side of a building&#10;&#10;Description automatically generated">
            <a:extLst>
              <a:ext uri="{FF2B5EF4-FFF2-40B4-BE49-F238E27FC236}">
                <a16:creationId xmlns:a16="http://schemas.microsoft.com/office/drawing/2014/main" id="{33A8E4E7-C4D5-1749-AD6A-F8790F75F5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300" r="13117"/>
          <a:stretch/>
        </p:blipFill>
        <p:spPr>
          <a:xfrm>
            <a:off x="16" y="10"/>
            <a:ext cx="7556889" cy="6857990"/>
          </a:xfrm>
          <a:prstGeom prst="rect">
            <a:avLst/>
          </a:prstGeom>
        </p:spPr>
      </p:pic>
      <p:sp>
        <p:nvSpPr>
          <p:cNvPr id="85" name="Rectangle 84">
            <a:extLst>
              <a:ext uri="{FF2B5EF4-FFF2-40B4-BE49-F238E27FC236}">
                <a16:creationId xmlns:a16="http://schemas.microsoft.com/office/drawing/2014/main" id="{6482F060-A4AF-4E0B-B364-7C6BA4AE9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7556905" y="0"/>
            <a:ext cx="464131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EABF70-8F96-7042-9332-24A47252AE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7939" y="640080"/>
            <a:ext cx="3659246" cy="2850320"/>
          </a:xfrm>
        </p:spPr>
        <p:txBody>
          <a:bodyPr>
            <a:normAutofit/>
          </a:bodyPr>
          <a:lstStyle/>
          <a:p>
            <a:r>
              <a:rPr lang="de-DE" sz="5400">
                <a:solidFill>
                  <a:srgbClr val="FFFFFF"/>
                </a:solidFill>
              </a:rPr>
              <a:t>Walk</a:t>
            </a:r>
            <a:r>
              <a:rPr lang="de-DE" sz="5400" dirty="0">
                <a:solidFill>
                  <a:srgbClr val="FFFFFF"/>
                </a:solidFill>
              </a:rPr>
              <a:t> Flow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E27876-767E-F744-A12E-F4F15F020A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47939" y="3812135"/>
            <a:ext cx="3659246" cy="1596655"/>
          </a:xfrm>
        </p:spPr>
        <p:txBody>
          <a:bodyPr>
            <a:normAutofit/>
          </a:bodyPr>
          <a:lstStyle/>
          <a:p>
            <a:r>
              <a:rPr lang="de-DE" sz="1800">
                <a:solidFill>
                  <a:srgbClr val="FFFFFF"/>
                </a:solidFill>
              </a:rPr>
              <a:t>By</a:t>
            </a:r>
            <a:r>
              <a:rPr lang="de-DE" sz="1800" dirty="0">
                <a:solidFill>
                  <a:srgbClr val="FFFFFF"/>
                </a:solidFill>
              </a:rPr>
              <a:t> Justus, Oleg, Georg, Laurin</a:t>
            </a:r>
          </a:p>
          <a:p>
            <a:r>
              <a:rPr lang="de-DE" sz="1800">
                <a:solidFill>
                  <a:srgbClr val="FFFFFF"/>
                </a:solidFill>
              </a:rPr>
              <a:t>Powered</a:t>
            </a:r>
            <a:r>
              <a:rPr lang="de-DE" sz="1800" dirty="0">
                <a:solidFill>
                  <a:srgbClr val="FFFFFF"/>
                </a:solidFill>
              </a:rPr>
              <a:t> </a:t>
            </a:r>
            <a:r>
              <a:rPr lang="de-DE" sz="1800">
                <a:solidFill>
                  <a:srgbClr val="FFFFFF"/>
                </a:solidFill>
              </a:rPr>
              <a:t>by</a:t>
            </a:r>
            <a:r>
              <a:rPr lang="de-DE" sz="1800" dirty="0">
                <a:solidFill>
                  <a:srgbClr val="FFFFFF"/>
                </a:solidFill>
              </a:rPr>
              <a:t> Daniel</a:t>
            </a:r>
          </a:p>
        </p:txBody>
      </p: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B9EB6DAA-2F0C-43D5-A577-15D5D2C4E3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85922" y="3651268"/>
            <a:ext cx="3383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92921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147947-22FF-5F4C-BCAA-14745E0F3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A20CFB-5165-1140-B904-E924EE9A85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>
                <a:hlinkClick r:id="rId2"/>
              </a:rPr>
              <a:t>http://</a:t>
            </a:r>
            <a:r>
              <a:rPr lang="de-CH" dirty="0">
                <a:hlinkClick r:id="rId2"/>
              </a:rPr>
              <a:t>192.168.2.169</a:t>
            </a:r>
            <a:r>
              <a:rPr lang="de-DE" dirty="0">
                <a:hlinkClick r:id="rId2"/>
              </a:rPr>
              <a:t>:8080/</a:t>
            </a:r>
            <a:r>
              <a:rPr lang="de-D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244408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28A24-7B43-8C44-92AB-66A9E6D5EC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2F980B-6321-A34D-9DC1-CB6F0287BB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D2C83A-900E-1149-A9A0-24B22E7CC2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050" y="0"/>
            <a:ext cx="113238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4658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583B1-6B33-2E4F-A13C-91FC41B629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Next </a:t>
            </a:r>
            <a:r>
              <a:rPr lang="de-DE" dirty="0" err="1"/>
              <a:t>generation</a:t>
            </a:r>
            <a:r>
              <a:rPr lang="de-DE" dirty="0"/>
              <a:t>:</a:t>
            </a:r>
          </a:p>
        </p:txBody>
      </p:sp>
      <p:pic>
        <p:nvPicPr>
          <p:cNvPr id="5" name="Content Placeholder 4" descr="A picture containing monitor, black, sitting, side&#10;&#10;Description automatically generated">
            <a:extLst>
              <a:ext uri="{FF2B5EF4-FFF2-40B4-BE49-F238E27FC236}">
                <a16:creationId xmlns:a16="http://schemas.microsoft.com/office/drawing/2014/main" id="{18DBEEC6-47D6-8143-947C-3A121BB5D9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08054" y="2080490"/>
            <a:ext cx="6575892" cy="4141913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7AF3123-7CDD-0E4B-9C1C-6A70A20A5C38}"/>
              </a:ext>
            </a:extLst>
          </p:cNvPr>
          <p:cNvSpPr/>
          <p:nvPr/>
        </p:nvSpPr>
        <p:spPr>
          <a:xfrm>
            <a:off x="7468026" y="6445988"/>
            <a:ext cx="47373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https://</a:t>
            </a:r>
            <a:r>
              <a:rPr lang="de-DE" dirty="0" err="1">
                <a:solidFill>
                  <a:schemeClr val="bg1"/>
                </a:solidFill>
              </a:rPr>
              <a:t>github.com</a:t>
            </a:r>
            <a:r>
              <a:rPr lang="de-DE" dirty="0">
                <a:solidFill>
                  <a:schemeClr val="bg1"/>
                </a:solidFill>
              </a:rPr>
              <a:t>/1b15/OpenDataHackdays19</a:t>
            </a:r>
          </a:p>
        </p:txBody>
      </p:sp>
    </p:spTree>
    <p:extLst>
      <p:ext uri="{BB962C8B-B14F-4D97-AF65-F5344CB8AC3E}">
        <p14:creationId xmlns:p14="http://schemas.microsoft.com/office/powerpoint/2010/main" val="3668544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741B58E-3B65-4A01-A276-975AB2CF8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AAC67C3-831B-4AB1-A259-DFB839CAFA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648593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1B6ED9-A000-2C4B-9489-EEDD40B1B2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69" y="605896"/>
            <a:ext cx="3642309" cy="5646208"/>
          </a:xfrm>
        </p:spPr>
        <p:txBody>
          <a:bodyPr anchor="ctr">
            <a:normAutofit/>
          </a:bodyPr>
          <a:lstStyle/>
          <a:p>
            <a:r>
              <a:rPr lang="de-DE" sz="4400" dirty="0">
                <a:solidFill>
                  <a:srgbClr val="FFFFFF"/>
                </a:solidFill>
              </a:rPr>
              <a:t>(lots </a:t>
            </a:r>
            <a:r>
              <a:rPr lang="de-DE" sz="4400" dirty="0" err="1">
                <a:solidFill>
                  <a:srgbClr val="FFFFFF"/>
                </a:solidFill>
              </a:rPr>
              <a:t>of</a:t>
            </a:r>
            <a:r>
              <a:rPr lang="de-DE" sz="4400" dirty="0">
                <a:solidFill>
                  <a:srgbClr val="FFFFFF"/>
                </a:solidFill>
              </a:rPr>
              <a:t>) Data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6C4D963-50A8-034A-BAFB-D592003D9C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8211" y="754155"/>
            <a:ext cx="3648002" cy="1455250"/>
          </a:xfrm>
          <a:prstGeom prst="rect">
            <a:avLst/>
          </a:prstGeom>
        </p:spPr>
      </p:pic>
      <p:pic>
        <p:nvPicPr>
          <p:cNvPr id="2052" name="Picture 4" descr="Willkommen - Experte der Personen-/Fahrradzählung - Eco ...">
            <a:extLst>
              <a:ext uri="{FF2B5EF4-FFF2-40B4-BE49-F238E27FC236}">
                <a16:creationId xmlns:a16="http://schemas.microsoft.com/office/drawing/2014/main" id="{02AC835B-3A1C-D14C-98E8-7E6724802A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609" y="1603511"/>
            <a:ext cx="4648593" cy="4648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36E4AC2-119B-6449-9C10-5BD924E951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1958" y="5406689"/>
            <a:ext cx="6907229" cy="845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C911C1C6-FC65-D04B-987D-76D2ABE4B6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476293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0" name="Straight Connector 11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1" name="Rectangle 13">
            <a:extLst>
              <a:ext uri="{FF2B5EF4-FFF2-40B4-BE49-F238E27FC236}">
                <a16:creationId xmlns:a16="http://schemas.microsoft.com/office/drawing/2014/main" id="{B4D0E555-16F6-44D0-BF56-AF5FF5BDE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close up of a logo&#10;&#10;Description automatically generated">
            <a:extLst>
              <a:ext uri="{FF2B5EF4-FFF2-40B4-BE49-F238E27FC236}">
                <a16:creationId xmlns:a16="http://schemas.microsoft.com/office/drawing/2014/main" id="{E4AAAF3E-FE3A-0E49-8AF6-8BB1B91170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4746" y="640080"/>
            <a:ext cx="5494172" cy="5577840"/>
          </a:xfrm>
          <a:prstGeom prst="rect">
            <a:avLst/>
          </a:prstGeom>
        </p:spPr>
      </p:pic>
      <p:sp>
        <p:nvSpPr>
          <p:cNvPr id="22" name="Rectangle 15">
            <a:extLst>
              <a:ext uri="{FF2B5EF4-FFF2-40B4-BE49-F238E27FC236}">
                <a16:creationId xmlns:a16="http://schemas.microsoft.com/office/drawing/2014/main" id="{8117041D-1A7B-4ECA-AB68-3CFDB6726B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7556906" y="0"/>
            <a:ext cx="4641314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469117-B35F-6D4D-ACA7-C492B71B49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6885" y="640080"/>
            <a:ext cx="3659246" cy="2886144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100">
                <a:solidFill>
                  <a:srgbClr val="FFFFFF"/>
                </a:solidFill>
              </a:rPr>
              <a:t>Dreirosenbrücke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BCD2462-4C1E-401A-AC2D-F799A138B2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85922" y="3687093"/>
            <a:ext cx="3383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78944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B4D0E555-16F6-44D0-BF56-AF5FF5BDE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117041D-1A7B-4ECA-AB68-3CFDB6726B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6220" y="0"/>
            <a:ext cx="4641314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916825-0A63-834E-AD3B-811C057234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869" y="640080"/>
            <a:ext cx="3659246" cy="2862699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400" dirty="0" err="1">
                <a:solidFill>
                  <a:srgbClr val="FFFFFF"/>
                </a:solidFill>
              </a:rPr>
              <a:t>Elsässer-rheinweg</a:t>
            </a:r>
            <a:endParaRPr lang="en-US" sz="4400" dirty="0">
              <a:solidFill>
                <a:srgbClr val="FFFFFF"/>
              </a:solidFill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BCD2462-4C1E-401A-AC2D-F799A138B2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3852" y="3663649"/>
            <a:ext cx="3383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87006E0F-E1EF-9A4A-A896-6C1905492B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52165" y="640080"/>
            <a:ext cx="5536006" cy="557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9462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 descr="A close up of a logo&#10;&#10;Description automatically generated">
            <a:extLst>
              <a:ext uri="{FF2B5EF4-FFF2-40B4-BE49-F238E27FC236}">
                <a16:creationId xmlns:a16="http://schemas.microsoft.com/office/drawing/2014/main" id="{5196C730-B502-D748-BB80-7040BE37EC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3815" b="6341"/>
          <a:stretch/>
        </p:blipFill>
        <p:spPr>
          <a:xfrm>
            <a:off x="16" y="10"/>
            <a:ext cx="7556889" cy="685799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482F060-A4AF-4E0B-B364-7C6BA4AE9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7556905" y="0"/>
            <a:ext cx="464131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1D576A-78F0-5840-B139-55EB968632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7939" y="640080"/>
            <a:ext cx="3659246" cy="2850320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 err="1">
                <a:solidFill>
                  <a:srgbClr val="FFFFFF"/>
                </a:solidFill>
              </a:rPr>
              <a:t>Leimen-strasse</a:t>
            </a:r>
            <a:r>
              <a:rPr lang="en-US" dirty="0">
                <a:solidFill>
                  <a:srgbClr val="FFFFFF"/>
                </a:solidFill>
              </a:rPr>
              <a:t> 4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9EB6DAA-2F0C-43D5-A577-15D5D2C4E3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85922" y="3651268"/>
            <a:ext cx="3383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28393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6000"/>
                <a:shade val="99000"/>
                <a:satMod val="140000"/>
              </a:schemeClr>
            </a:gs>
            <a:gs pos="65000">
              <a:schemeClr val="bg1">
                <a:tint val="100000"/>
                <a:shade val="80000"/>
                <a:satMod val="130000"/>
              </a:schemeClr>
            </a:gs>
            <a:gs pos="100000">
              <a:schemeClr val="bg1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C6E698C-8155-4B8B-BDC9-B7299772B5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A44614-627D-C642-A1E1-F52755DA76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201" y="643467"/>
            <a:ext cx="6255026" cy="505400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90000"/>
              </a:lnSpc>
            </a:pPr>
            <a:endParaRPr lang="en-US" sz="80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9525C9A-1972-4836-BA7A-706C946EF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34656" y="1391367"/>
            <a:ext cx="0" cy="3558208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B624C8D3-B9AD-4F4F-8554-4EAF3724DB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8CFCEDF7-D39E-F143-B543-72D9FD8D80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087" y="3657600"/>
            <a:ext cx="3584285" cy="2867428"/>
          </a:xfrm>
          <a:prstGeom prst="rect">
            <a:avLst/>
          </a:prstGeom>
        </p:spPr>
      </p:pic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0C4E5BEC-0980-A64F-BB34-856480C7FA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087" y="332972"/>
            <a:ext cx="3584285" cy="2867428"/>
          </a:xfrm>
          <a:prstGeom prst="rect">
            <a:avLst/>
          </a:prstGeom>
        </p:spPr>
      </p:pic>
      <p:pic>
        <p:nvPicPr>
          <p:cNvPr id="18" name="Picture 17" descr="A close up of a map&#10;&#10;Description automatically generated">
            <a:extLst>
              <a:ext uri="{FF2B5EF4-FFF2-40B4-BE49-F238E27FC236}">
                <a16:creationId xmlns:a16="http://schemas.microsoft.com/office/drawing/2014/main" id="{CACE7426-7EC1-684D-8676-DAD02309FD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0463" y="332972"/>
            <a:ext cx="3584285" cy="2867428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A82E9A87-2FBB-2949-9657-8929BD66F07A}"/>
              </a:ext>
            </a:extLst>
          </p:cNvPr>
          <p:cNvSpPr/>
          <p:nvPr/>
        </p:nvSpPr>
        <p:spPr>
          <a:xfrm>
            <a:off x="7121236" y="2807855"/>
            <a:ext cx="748146" cy="16668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1" name="Picture 10" descr="A close up of a map&#10;&#10;Description automatically generated">
            <a:extLst>
              <a:ext uri="{FF2B5EF4-FFF2-40B4-BE49-F238E27FC236}">
                <a16:creationId xmlns:a16="http://schemas.microsoft.com/office/drawing/2014/main" id="{FD49232F-ECEA-514A-8FE5-7CFC206D98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3275" y="3658063"/>
            <a:ext cx="3584285" cy="2867428"/>
          </a:xfrm>
          <a:prstGeom prst="rect">
            <a:avLst/>
          </a:prstGeom>
        </p:spPr>
      </p:pic>
      <p:pic>
        <p:nvPicPr>
          <p:cNvPr id="15" name="Picture 1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02BC2A51-F81A-DB4B-93FB-3941CD9FA9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53275" y="332972"/>
            <a:ext cx="3584285" cy="2867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9131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D2D517-BC35-4439-AC31-06DF764F25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D47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2DD3F846-0483-40F5-A881-0C1AD2A0C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F746E3D5-11C8-FF41-83D0-1924190603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5755" y="801793"/>
            <a:ext cx="10140490" cy="52730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F653ACB-104D-F542-AC00-405777ABEB72}"/>
              </a:ext>
            </a:extLst>
          </p:cNvPr>
          <p:cNvSpPr txBox="1"/>
          <p:nvPr/>
        </p:nvSpPr>
        <p:spPr>
          <a:xfrm>
            <a:off x="1099646" y="1376218"/>
            <a:ext cx="718466" cy="43396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6900" dirty="0"/>
              <a:t>A</a:t>
            </a:r>
          </a:p>
          <a:p>
            <a:r>
              <a:rPr lang="de-DE" sz="6900" dirty="0"/>
              <a:t>B</a:t>
            </a:r>
          </a:p>
          <a:p>
            <a:r>
              <a:rPr lang="de-DE" sz="6900" dirty="0"/>
              <a:t>C</a:t>
            </a:r>
          </a:p>
          <a:p>
            <a:r>
              <a:rPr lang="de-DE" sz="6900" dirty="0"/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34809760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B4D0E555-16F6-44D0-BF56-AF5FF5BDE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117041D-1A7B-4ECA-AB68-3CFDB6726B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7556906" y="0"/>
            <a:ext cx="4641314" cy="6858000"/>
          </a:xfrm>
          <a:prstGeom prst="rect">
            <a:avLst/>
          </a:prstGeom>
          <a:solidFill>
            <a:srgbClr val="3A45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0E74D0-2069-9E4A-A561-CC0EEACDEB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6885" y="640080"/>
            <a:ext cx="3659246" cy="2886144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400" dirty="0" err="1">
                <a:solidFill>
                  <a:srgbClr val="FFFFFF"/>
                </a:solidFill>
              </a:rPr>
              <a:t>Wettereinfluss</a:t>
            </a:r>
            <a:endParaRPr lang="en-US" sz="4400" dirty="0">
              <a:solidFill>
                <a:srgbClr val="FFFFFF"/>
              </a:solidFill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BCD2462-4C1E-401A-AC2D-F799A138B2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85922" y="3687093"/>
            <a:ext cx="3383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Content Placeholder 4" descr="A picture containing window, building, old, room&#10;&#10;Description automatically generated">
            <a:extLst>
              <a:ext uri="{FF2B5EF4-FFF2-40B4-BE49-F238E27FC236}">
                <a16:creationId xmlns:a16="http://schemas.microsoft.com/office/drawing/2014/main" id="{5E250462-3206-9649-A10B-BE1CA28B6F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7318" y="792480"/>
            <a:ext cx="4573828" cy="557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2123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B4D0E555-16F6-44D0-BF56-AF5FF5BDE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117041D-1A7B-4ECA-AB68-3CFDB6726B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6220" y="0"/>
            <a:ext cx="4641314" cy="6858000"/>
          </a:xfrm>
          <a:prstGeom prst="rect">
            <a:avLst/>
          </a:prstGeom>
          <a:solidFill>
            <a:srgbClr val="3A45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873840-A88D-174A-BD72-59F86B0C6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869" y="640080"/>
            <a:ext cx="3659246" cy="2862699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400" dirty="0" err="1">
                <a:solidFill>
                  <a:srgbClr val="FFFFFF"/>
                </a:solidFill>
              </a:rPr>
              <a:t>Wettereinfluss</a:t>
            </a:r>
            <a:r>
              <a:rPr lang="en-US" sz="4400" dirty="0">
                <a:solidFill>
                  <a:srgbClr val="FFFFFF"/>
                </a:solidFill>
              </a:rPr>
              <a:t>?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BCD2462-4C1E-401A-AC2D-F799A138B2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3852" y="3663649"/>
            <a:ext cx="3383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 descr="A picture containing window, photo, old, different&#10;&#10;Description automatically generated">
            <a:extLst>
              <a:ext uri="{FF2B5EF4-FFF2-40B4-BE49-F238E27FC236}">
                <a16:creationId xmlns:a16="http://schemas.microsoft.com/office/drawing/2014/main" id="{49366E3C-8AA8-DE4D-B064-2366F7321C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33254" y="640080"/>
            <a:ext cx="4573828" cy="557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926265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VTI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Tw Cen M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47</Words>
  <Application>Microsoft Macintosh PowerPoint</Application>
  <PresentationFormat>Widescreen</PresentationFormat>
  <Paragraphs>17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Tw Cen MT</vt:lpstr>
      <vt:lpstr>RetrospectVTI</vt:lpstr>
      <vt:lpstr>Walk Flow</vt:lpstr>
      <vt:lpstr>(lots of) Data</vt:lpstr>
      <vt:lpstr>Dreirosenbrücke</vt:lpstr>
      <vt:lpstr>Elsässer-rheinweg</vt:lpstr>
      <vt:lpstr>Leimen-strasse 4</vt:lpstr>
      <vt:lpstr>PowerPoint Presentation</vt:lpstr>
      <vt:lpstr>PowerPoint Presentation</vt:lpstr>
      <vt:lpstr>Wettereinfluss</vt:lpstr>
      <vt:lpstr>Wettereinfluss?</vt:lpstr>
      <vt:lpstr>Demo</vt:lpstr>
      <vt:lpstr>PowerPoint Presentation</vt:lpstr>
      <vt:lpstr>Next generation: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Walk Flow</dc:title>
  <dc:creator>Laurin Murer</dc:creator>
  <cp:lastModifiedBy>Laurin Murer</cp:lastModifiedBy>
  <cp:revision>2</cp:revision>
  <dcterms:created xsi:type="dcterms:W3CDTF">2019-11-30T12:31:51Z</dcterms:created>
  <dcterms:modified xsi:type="dcterms:W3CDTF">2019-11-30T12:33:37Z</dcterms:modified>
</cp:coreProperties>
</file>